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3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42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50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178.png"/><Relationship Id="rId39" Type="http://schemas.openxmlformats.org/officeDocument/2006/relationships/image" Target="../media/image229.png"/><Relationship Id="rId21" Type="http://schemas.openxmlformats.org/officeDocument/2006/relationships/image" Target="../media/image212.png"/><Relationship Id="rId34" Type="http://schemas.openxmlformats.org/officeDocument/2006/relationships/image" Target="../media/image224.png"/><Relationship Id="rId42" Type="http://schemas.openxmlformats.org/officeDocument/2006/relationships/image" Target="../media/image232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6" Type="http://schemas.openxmlformats.org/officeDocument/2006/relationships/image" Target="../media/image207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40" Type="http://schemas.openxmlformats.org/officeDocument/2006/relationships/image" Target="../media/image230.png"/><Relationship Id="rId45" Type="http://schemas.openxmlformats.org/officeDocument/2006/relationships/image" Target="../media/image235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1.png"/><Relationship Id="rId44" Type="http://schemas.openxmlformats.org/officeDocument/2006/relationships/image" Target="../media/image234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43" Type="http://schemas.openxmlformats.org/officeDocument/2006/relationships/image" Target="../media/image233.png"/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46" Type="http://schemas.openxmlformats.org/officeDocument/2006/relationships/image" Target="../media/image236.png"/><Relationship Id="rId20" Type="http://schemas.openxmlformats.org/officeDocument/2006/relationships/image" Target="../media/image211.png"/><Relationship Id="rId41" Type="http://schemas.openxmlformats.org/officeDocument/2006/relationships/image" Target="../media/image2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" Type="http://schemas.openxmlformats.org/officeDocument/2006/relationships/image" Target="../media/image237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178.png"/><Relationship Id="rId21" Type="http://schemas.openxmlformats.org/officeDocument/2006/relationships/image" Target="../media/image269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216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18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17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9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70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11" Type="http://schemas.openxmlformats.org/officeDocument/2006/relationships/image" Target="../media/image218.png"/><Relationship Id="rId5" Type="http://schemas.openxmlformats.org/officeDocument/2006/relationships/image" Target="../media/image273.png"/><Relationship Id="rId15" Type="http://schemas.openxmlformats.org/officeDocument/2006/relationships/image" Target="../media/image281.png"/><Relationship Id="rId10" Type="http://schemas.openxmlformats.org/officeDocument/2006/relationships/image" Target="../media/image217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85.png"/><Relationship Id="rId7" Type="http://schemas.openxmlformats.org/officeDocument/2006/relationships/image" Target="../media/image28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26" Type="http://schemas.openxmlformats.org/officeDocument/2006/relationships/image" Target="../media/image313.png"/><Relationship Id="rId39" Type="http://schemas.openxmlformats.org/officeDocument/2006/relationships/image" Target="../media/image280.png"/><Relationship Id="rId21" Type="http://schemas.openxmlformats.org/officeDocument/2006/relationships/image" Target="../media/image308.png"/><Relationship Id="rId34" Type="http://schemas.openxmlformats.org/officeDocument/2006/relationships/image" Target="../media/image321.png"/><Relationship Id="rId42" Type="http://schemas.openxmlformats.org/officeDocument/2006/relationships/image" Target="../media/image328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29" Type="http://schemas.openxmlformats.org/officeDocument/2006/relationships/image" Target="../media/image316.png"/><Relationship Id="rId41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24" Type="http://schemas.openxmlformats.org/officeDocument/2006/relationships/image" Target="../media/image311.png"/><Relationship Id="rId32" Type="http://schemas.openxmlformats.org/officeDocument/2006/relationships/image" Target="../media/image319.png"/><Relationship Id="rId37" Type="http://schemas.openxmlformats.org/officeDocument/2006/relationships/image" Target="../media/image324.png"/><Relationship Id="rId40" Type="http://schemas.openxmlformats.org/officeDocument/2006/relationships/image" Target="../media/image326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23" Type="http://schemas.openxmlformats.org/officeDocument/2006/relationships/image" Target="../media/image310.png"/><Relationship Id="rId28" Type="http://schemas.openxmlformats.org/officeDocument/2006/relationships/image" Target="../media/image315.png"/><Relationship Id="rId36" Type="http://schemas.openxmlformats.org/officeDocument/2006/relationships/image" Target="../media/image323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31" Type="http://schemas.openxmlformats.org/officeDocument/2006/relationships/image" Target="../media/image318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Relationship Id="rId22" Type="http://schemas.openxmlformats.org/officeDocument/2006/relationships/image" Target="../media/image309.png"/><Relationship Id="rId27" Type="http://schemas.openxmlformats.org/officeDocument/2006/relationships/image" Target="../media/image314.png"/><Relationship Id="rId30" Type="http://schemas.openxmlformats.org/officeDocument/2006/relationships/image" Target="../media/image317.png"/><Relationship Id="rId35" Type="http://schemas.openxmlformats.org/officeDocument/2006/relationships/image" Target="../media/image322.png"/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5" Type="http://schemas.openxmlformats.org/officeDocument/2006/relationships/image" Target="../media/image312.png"/><Relationship Id="rId33" Type="http://schemas.openxmlformats.org/officeDocument/2006/relationships/image" Target="../media/image320.png"/><Relationship Id="rId38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1.png"/><Relationship Id="rId4" Type="http://schemas.openxmlformats.org/officeDocument/2006/relationships/image" Target="../media/image282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8" Type="http://schemas.openxmlformats.org/officeDocument/2006/relationships/image" Target="../media/image346.png"/><Relationship Id="rId26" Type="http://schemas.openxmlformats.org/officeDocument/2006/relationships/image" Target="../media/image282.png"/><Relationship Id="rId39" Type="http://schemas.openxmlformats.org/officeDocument/2006/relationships/image" Target="../media/image365.png"/><Relationship Id="rId21" Type="http://schemas.openxmlformats.org/officeDocument/2006/relationships/image" Target="../media/image349.png"/><Relationship Id="rId34" Type="http://schemas.openxmlformats.org/officeDocument/2006/relationships/image" Target="../media/image361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6" Type="http://schemas.openxmlformats.org/officeDocument/2006/relationships/image" Target="../media/image344.png"/><Relationship Id="rId20" Type="http://schemas.openxmlformats.org/officeDocument/2006/relationships/image" Target="../media/image348.png"/><Relationship Id="rId29" Type="http://schemas.openxmlformats.org/officeDocument/2006/relationships/image" Target="../media/image356.png"/><Relationship Id="rId41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24" Type="http://schemas.openxmlformats.org/officeDocument/2006/relationships/image" Target="../media/image352.png"/><Relationship Id="rId32" Type="http://schemas.openxmlformats.org/officeDocument/2006/relationships/image" Target="../media/image359.png"/><Relationship Id="rId37" Type="http://schemas.openxmlformats.org/officeDocument/2006/relationships/image" Target="../media/image283.png"/><Relationship Id="rId40" Type="http://schemas.openxmlformats.org/officeDocument/2006/relationships/image" Target="../media/image366.png"/><Relationship Id="rId5" Type="http://schemas.openxmlformats.org/officeDocument/2006/relationships/image" Target="../media/image334.png"/><Relationship Id="rId15" Type="http://schemas.openxmlformats.org/officeDocument/2006/relationships/image" Target="../media/image281.png"/><Relationship Id="rId23" Type="http://schemas.openxmlformats.org/officeDocument/2006/relationships/image" Target="../media/image351.png"/><Relationship Id="rId28" Type="http://schemas.openxmlformats.org/officeDocument/2006/relationships/image" Target="../media/image355.png"/><Relationship Id="rId36" Type="http://schemas.openxmlformats.org/officeDocument/2006/relationships/image" Target="../media/image363.png"/><Relationship Id="rId10" Type="http://schemas.openxmlformats.org/officeDocument/2006/relationships/image" Target="../media/image339.png"/><Relationship Id="rId19" Type="http://schemas.openxmlformats.org/officeDocument/2006/relationships/image" Target="../media/image347.png"/><Relationship Id="rId31" Type="http://schemas.openxmlformats.org/officeDocument/2006/relationships/image" Target="../media/image358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350.png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2.png"/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12" Type="http://schemas.openxmlformats.org/officeDocument/2006/relationships/image" Target="../media/image341.png"/><Relationship Id="rId17" Type="http://schemas.openxmlformats.org/officeDocument/2006/relationships/image" Target="../media/image345.png"/><Relationship Id="rId25" Type="http://schemas.openxmlformats.org/officeDocument/2006/relationships/image" Target="../media/image353.png"/><Relationship Id="rId33" Type="http://schemas.openxmlformats.org/officeDocument/2006/relationships/image" Target="../media/image360.png"/><Relationship Id="rId38" Type="http://schemas.openxmlformats.org/officeDocument/2006/relationships/image" Target="../media/image36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9.png"/><Relationship Id="rId7" Type="http://schemas.openxmlformats.org/officeDocument/2006/relationships/image" Target="../media/image37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276.png"/><Relationship Id="rId4" Type="http://schemas.openxmlformats.org/officeDocument/2006/relationships/image" Target="../media/image370.png"/><Relationship Id="rId9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275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0" Type="http://schemas.openxmlformats.org/officeDocument/2006/relationships/image" Target="../media/image393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84.png"/><Relationship Id="rId7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52.png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7.png"/><Relationship Id="rId7" Type="http://schemas.openxmlformats.org/officeDocument/2006/relationships/image" Target="../media/image42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9.png"/><Relationship Id="rId10" Type="http://schemas.openxmlformats.org/officeDocument/2006/relationships/image" Target="../media/image423.png"/><Relationship Id="rId4" Type="http://schemas.openxmlformats.org/officeDocument/2006/relationships/image" Target="../media/image418.png"/><Relationship Id="rId9" Type="http://schemas.openxmlformats.org/officeDocument/2006/relationships/image" Target="../media/image4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728661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66540-6274-284E-0541-C20EE5826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38" y="2252540"/>
            <a:ext cx="1748278" cy="2313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-16.1874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5356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3496264" y="19080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8267595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876309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43" y="2537074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35" y="2445613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76" y="2465838"/>
            <a:ext cx="1411389" cy="29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514925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172" y="1697307"/>
            <a:ext cx="1081512" cy="2969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1811C5-6014-FE1D-D782-A6A434A612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574" y="1757618"/>
            <a:ext cx="2146673" cy="27701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23" y="1685701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81638</TotalTime>
  <Words>1392</Words>
  <Application>Microsoft Office PowerPoint</Application>
  <PresentationFormat>Widescreen</PresentationFormat>
  <Paragraphs>302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345</cp:revision>
  <dcterms:created xsi:type="dcterms:W3CDTF">2023-07-26T17:49:20Z</dcterms:created>
  <dcterms:modified xsi:type="dcterms:W3CDTF">2025-04-30T20:23:15Z</dcterms:modified>
</cp:coreProperties>
</file>